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raşır yaraşır" userId="385ff3d9d6229958" providerId="LiveId" clId="{1EDC80EC-CCF7-4747-839C-2211EB613FAB}"/>
    <pc:docChg chg="custSel modSld">
      <pc:chgData name="yaraşır yaraşır" userId="385ff3d9d6229958" providerId="LiveId" clId="{1EDC80EC-CCF7-4747-839C-2211EB613FAB}" dt="2026-02-04T12:31:10.169" v="114"/>
      <pc:docMkLst>
        <pc:docMk/>
      </pc:docMkLst>
      <pc:sldChg chg="modSp mod">
        <pc:chgData name="yaraşır yaraşır" userId="385ff3d9d6229958" providerId="LiveId" clId="{1EDC80EC-CCF7-4747-839C-2211EB613FAB}" dt="2026-02-04T12:30:47.522" v="112" actId="20577"/>
        <pc:sldMkLst>
          <pc:docMk/>
          <pc:sldMk cId="3808929092" sldId="256"/>
        </pc:sldMkLst>
        <pc:spChg chg="mod">
          <ac:chgData name="yaraşır yaraşır" userId="385ff3d9d6229958" providerId="LiveId" clId="{1EDC80EC-CCF7-4747-839C-2211EB613FAB}" dt="2026-01-27T13:52:51.018" v="45" actId="20577"/>
          <ac:spMkLst>
            <pc:docMk/>
            <pc:sldMk cId="3808929092" sldId="256"/>
            <ac:spMk id="2" creationId="{242C8B0E-0A9C-BA66-7DF9-FD74C5F8E623}"/>
          </ac:spMkLst>
        </pc:spChg>
        <pc:spChg chg="mod">
          <ac:chgData name="yaraşır yaraşır" userId="385ff3d9d6229958" providerId="LiveId" clId="{1EDC80EC-CCF7-4747-839C-2211EB613FAB}" dt="2026-02-04T12:30:47.522" v="112" actId="20577"/>
          <ac:spMkLst>
            <pc:docMk/>
            <pc:sldMk cId="3808929092" sldId="256"/>
            <ac:spMk id="3" creationId="{9EBF646F-F111-2863-12F3-0D355618F2FF}"/>
          </ac:spMkLst>
        </pc:spChg>
      </pc:sldChg>
      <pc:sldChg chg="modSp mod">
        <pc:chgData name="yaraşır yaraşır" userId="385ff3d9d6229958" providerId="LiveId" clId="{1EDC80EC-CCF7-4747-839C-2211EB613FAB}" dt="2026-02-04T12:31:10.169" v="114"/>
        <pc:sldMkLst>
          <pc:docMk/>
          <pc:sldMk cId="1836103694" sldId="263"/>
        </pc:sldMkLst>
        <pc:spChg chg="mod">
          <ac:chgData name="yaraşır yaraşır" userId="385ff3d9d6229958" providerId="LiveId" clId="{1EDC80EC-CCF7-4747-839C-2211EB613FAB}" dt="2026-02-04T12:31:10.169" v="114"/>
          <ac:spMkLst>
            <pc:docMk/>
            <pc:sldMk cId="1836103694" sldId="263"/>
            <ac:spMk id="5" creationId="{15BE6047-265A-B6F0-8972-B6793E6281F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5623EB-701C-6D89-18ED-AC5FD87B4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1A3F1A9-3A6A-96AA-5D40-F39C2981C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9B47DE-A953-1D34-AFA0-A6AAF8D2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0F7C4C-6476-ACA0-2DF0-0852FA6B3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FE8CE4-D070-38F6-194F-FB4091514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26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745B0F-C244-7142-F21B-2EE16A8BB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EF5F9D-654F-672D-0C8D-D002AF604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A93A3F-2D2B-61E4-B14E-AC8A1636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F0C87E-A3BC-DA08-2B26-60EB4E669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B4B4AA-2E5F-FBDD-119C-1CFE9D03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4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30B89E8-9119-F4CC-B8A5-F2FBF977A1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866295B-3AEA-7FE4-4084-631BFB48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A4CDA2-8CCD-97B3-93C0-63FA056A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354AB5-9118-F864-0DA3-AD61BF82D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D0FA73-BD57-223E-5520-751212E28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75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7ED039-D118-EEA7-33F8-8D6B5CB72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5AF20D-CB27-2FA8-EA06-B50282605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EA47BCE-38DF-ED0E-301E-0BDF5E0BF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46E240-8956-C046-243E-8812A1B36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3B707F-EB52-069E-80F0-DF5CEB64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90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3D80D6-0284-8CC0-E460-051BC8A2D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2BAC2DD-8856-D2A1-7BFF-1100BF03E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7725C62-E5C9-5EB0-89ED-29C5375BC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B06CC3-F840-6E9A-7AE0-7B7F3C8C5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10D4B1A-F667-8BF2-8EBF-E827EE92F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29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D78362-C944-28F6-395B-7E8474ED3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E0420D-D0FA-CAA6-F149-96B26CF29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86C1E8B-F5AC-5A79-B9B9-A0D031263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6C49F53-DC39-404D-0EB9-A7D4CBE2D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B7E212-7D9F-2192-6569-5201226D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E42E92-0F69-3567-C231-DAEAE0613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03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406498-615E-E75C-C26C-F36B7A914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D09F4C8-2675-DEF3-288F-1D26A3069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00DF773-7F42-8A16-8667-48B32CFFF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BDF8F7C-56EC-8B9D-C498-DC9D43805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CF13009-4AEC-838D-15AB-62DE877176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3CD4019-39E6-8C89-B9C0-22C235D5D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B134178-1560-3782-4154-04F587FE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863E097-59D9-BC9F-3A9C-63373804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71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A35D17-9183-1B08-9938-77CDE67DF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96ED9ED-50A5-37F8-6C65-CA8FF4118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D19470A-0BC9-7D5E-BA74-A8F911F2F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A149B9C-92DB-794D-C356-C8061832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76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3920669-03D6-F1FC-0C0D-F4B61BA4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6EF8BA5-EFF5-F0D3-4320-4C8FA6513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F8230AD-30C6-67DD-EA89-A8B96EE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00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2C0EA7-5DA8-43E5-8D1E-6FBB83A4F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59B233-9E33-4B00-37CC-0337F26FB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1F210C4-6410-7F95-45E1-5AFD00C3A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F3C165-404B-5D84-7BC4-9F970D2BB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F15DB05-428B-AA30-7C8D-D22C4261A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3F678BA-DA07-D577-BF2A-0FF77E9FF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42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23C9EB-A480-9A9F-8F33-781E6CC5D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0A740CA-6ABD-41DF-A29E-DECD5665B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DFDA9F9-C075-4E49-6611-CB85AE032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968228D-BF38-9713-F5BF-9E7F195F3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108941-3D7C-8949-A48E-78373C8F9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63BE88-EE9B-1E99-7C86-95CE9DB51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22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4ADACB9-9E18-9F29-8DCA-B00054E9E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180B488-465F-ED63-3B82-5747C4982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A108ED-1258-6F0F-E924-FCA3413C1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79CDFD-F329-40B6-8DDD-CE2548BE9876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0EAB65-F78F-4B51-3699-AD7D5DEAC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844EF9-E1C1-CC4C-AB11-2AB9FC998E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28F87-D39F-42DF-87B3-5585E9EE7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03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2C8B0E-0A9C-BA66-7DF9-FD74C5F8E6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Çalışma Başlığı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BF646F-F111-2863-12F3-0D355618F2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Öğrenci ismi</a:t>
            </a:r>
          </a:p>
          <a:p>
            <a:r>
              <a:rPr lang="tr-TR" dirty="0"/>
              <a:t>Danışman ismi</a:t>
            </a:r>
          </a:p>
          <a:p>
            <a:r>
              <a:rPr lang="tr-TR" dirty="0"/>
              <a:t>Kakı Sağlayan Diğer Yazarlar(var ise)</a:t>
            </a:r>
          </a:p>
          <a:p>
            <a:r>
              <a:rPr lang="tr-TR" dirty="0"/>
              <a:t>Tarih</a:t>
            </a:r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01EDD56-D8F6-3692-B6C7-EBF3E0A89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0"/>
            <a:ext cx="4115374" cy="552527"/>
          </a:xfrm>
          <a:prstGeom prst="rect">
            <a:avLst/>
          </a:prstGeom>
        </p:spPr>
      </p:pic>
      <p:pic>
        <p:nvPicPr>
          <p:cNvPr id="1026" name="Picture 2" descr="İletişim | Hasan Kalyoncu Üniversitesi">
            <a:extLst>
              <a:ext uri="{FF2B5EF4-FFF2-40B4-BE49-F238E27FC236}">
                <a16:creationId xmlns:a16="http://schemas.microsoft.com/office/drawing/2014/main" id="{8A96DCD9-2474-DB75-7090-DF70AFAA1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59" y="108984"/>
            <a:ext cx="1676331" cy="1765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92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ADFAE5-749E-C6B2-0546-409E4ACF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Amaç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868980-A011-88EE-E112-0DF85AF4C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FA29648-3C32-5B0C-7D66-25EEFE127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21393"/>
            <a:ext cx="4115374" cy="55252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DF747660-CA82-A0FD-56B9-72C1D71BB6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90" y="143909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F8A507-8C8B-79AE-23C7-A7C55D8E1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Yöntem-Gereç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31102C-D14A-0F5E-9B8D-2F292BE2F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1881F18-6BDD-C442-186D-CE9963DBD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88861"/>
            <a:ext cx="4115374" cy="55252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FC04D7B6-E4E1-14BB-E2BC-E24CC6F6F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4" y="57632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74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C993C1-DCCB-B853-6575-70729ED8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Bulgular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E9202F-ACC1-4F2D-B19A-6A92B1C7B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EF5E797-CE2D-BAAD-FA7E-4A312C243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21393"/>
            <a:ext cx="4115374" cy="55252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C42B0031-920A-06DD-B575-FFEE0C2EE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632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63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D9A49B-A9A8-3698-231A-68C8B6EDD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Bulgular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EF0411-B6E7-0DAB-DBB7-B698CC9FA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906263B-D47B-9C92-87B0-4096DA14FC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128510"/>
            <a:ext cx="4115374" cy="55252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04360D42-A9D8-5B6B-6219-9BB398665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6193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78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0A7284-29A3-267D-6F70-93FF27BC4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Tartışma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B1BE8F-DB87-2637-3006-E83493680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DD8EF5E-7CEE-97C8-8D66-FE5F5D420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56213"/>
            <a:ext cx="4115374" cy="55252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92557F03-73A9-399E-FFB7-D0B7C0719D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061" y="8914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48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01D6E4-3465-96B8-73A7-90E3C88D8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Sonuç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70A9D4-1379-C0E4-2AA7-B20A5939D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7BC00FD-176A-BA83-67B5-B95C7163E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626" y="169733"/>
            <a:ext cx="4115374" cy="55252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8FEAA9B6-6BFF-5810-5CD1-2479CBCA2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83" y="57632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53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B09DE7B7-FD56-C162-005F-118250B0AB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Teşekkürler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15BE6047-265A-B6F0-8972-B6793E6281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Öğrenci ismi</a:t>
            </a:r>
          </a:p>
          <a:p>
            <a:r>
              <a:rPr lang="tr-TR" dirty="0"/>
              <a:t>Danışman ismi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Kakı Sağlayan Diğer Yazarlar(var ise)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7" name="Resim 6" descr="yazı tipi, metin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76687D5-ECBD-3399-1BB5-D729E84E2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746" y="114888"/>
            <a:ext cx="4115374" cy="552527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44BD03ED-1A71-CA61-BE92-C47220F38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73" y="43138"/>
            <a:ext cx="1676545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03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34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Teması</vt:lpstr>
      <vt:lpstr>Çalışma Başlığı</vt:lpstr>
      <vt:lpstr>Amaç</vt:lpstr>
      <vt:lpstr>Yöntem-Gereç</vt:lpstr>
      <vt:lpstr>Bulgular</vt:lpstr>
      <vt:lpstr>Bulgular</vt:lpstr>
      <vt:lpstr>Tartışma</vt:lpstr>
      <vt:lpstr>Sonuç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yaraşır yaraşır</dc:creator>
  <cp:lastModifiedBy>yaraşır yaraşır</cp:lastModifiedBy>
  <cp:revision>1</cp:revision>
  <dcterms:created xsi:type="dcterms:W3CDTF">2026-01-21T06:36:54Z</dcterms:created>
  <dcterms:modified xsi:type="dcterms:W3CDTF">2026-02-04T12:31:11Z</dcterms:modified>
</cp:coreProperties>
</file>